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5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B094319-8952-428C-9F43-A52BD60412FF}" type="datetimeFigureOut">
              <a:rPr lang="en-US" smtClean="0"/>
              <a:t>5/9/2020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5629A-E93E-4C84-B6FB-54066E141525}" type="slidenum">
              <a:rPr lang="en-US" smtClean="0"/>
              <a:t>‹#›</a:t>
            </a:fld>
            <a:endParaRPr lang="en-US"/>
          </a:p>
        </p:txBody>
      </p:sp>
    </p:spTree>
    <p:extLst>
      <p:ext uri="{BB962C8B-B14F-4D97-AF65-F5344CB8AC3E}">
        <p14:creationId xmlns:p14="http://schemas.microsoft.com/office/powerpoint/2010/main" val="1526222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094319-8952-428C-9F43-A52BD60412FF}" type="datetimeFigureOut">
              <a:rPr lang="en-US" smtClean="0"/>
              <a:t>5/9/2020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5629A-E93E-4C84-B6FB-54066E141525}" type="slidenum">
              <a:rPr lang="en-US" smtClean="0"/>
              <a:t>‹#›</a:t>
            </a:fld>
            <a:endParaRPr lang="en-US"/>
          </a:p>
        </p:txBody>
      </p:sp>
    </p:spTree>
    <p:extLst>
      <p:ext uri="{BB962C8B-B14F-4D97-AF65-F5344CB8AC3E}">
        <p14:creationId xmlns:p14="http://schemas.microsoft.com/office/powerpoint/2010/main" val="691512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094319-8952-428C-9F43-A52BD60412FF}" type="datetimeFigureOut">
              <a:rPr lang="en-US" smtClean="0"/>
              <a:t>5/9/2020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5629A-E93E-4C84-B6FB-54066E141525}"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453267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094319-8952-428C-9F43-A52BD60412FF}" type="datetimeFigureOut">
              <a:rPr lang="en-US" smtClean="0"/>
              <a:t>5/9/2020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5629A-E93E-4C84-B6FB-54066E141525}" type="slidenum">
              <a:rPr lang="en-US" smtClean="0"/>
              <a:t>‹#›</a:t>
            </a:fld>
            <a:endParaRPr lang="en-US"/>
          </a:p>
        </p:txBody>
      </p:sp>
    </p:spTree>
    <p:extLst>
      <p:ext uri="{BB962C8B-B14F-4D97-AF65-F5344CB8AC3E}">
        <p14:creationId xmlns:p14="http://schemas.microsoft.com/office/powerpoint/2010/main" val="947897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094319-8952-428C-9F43-A52BD60412FF}" type="datetimeFigureOut">
              <a:rPr lang="en-US" smtClean="0"/>
              <a:t>5/9/2020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5629A-E93E-4C84-B6FB-54066E141525}"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6507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094319-8952-428C-9F43-A52BD60412FF}" type="datetimeFigureOut">
              <a:rPr lang="en-US" smtClean="0"/>
              <a:t>5/9/2020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5629A-E93E-4C84-B6FB-54066E141525}" type="slidenum">
              <a:rPr lang="en-US" smtClean="0"/>
              <a:t>‹#›</a:t>
            </a:fld>
            <a:endParaRPr lang="en-US"/>
          </a:p>
        </p:txBody>
      </p:sp>
    </p:spTree>
    <p:extLst>
      <p:ext uri="{BB962C8B-B14F-4D97-AF65-F5344CB8AC3E}">
        <p14:creationId xmlns:p14="http://schemas.microsoft.com/office/powerpoint/2010/main" val="37108879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094319-8952-428C-9F43-A52BD60412FF}" type="datetimeFigureOut">
              <a:rPr lang="en-US" smtClean="0"/>
              <a:t>5/9/2020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5629A-E93E-4C84-B6FB-54066E141525}" type="slidenum">
              <a:rPr lang="en-US" smtClean="0"/>
              <a:t>‹#›</a:t>
            </a:fld>
            <a:endParaRPr lang="en-US"/>
          </a:p>
        </p:txBody>
      </p:sp>
    </p:spTree>
    <p:extLst>
      <p:ext uri="{BB962C8B-B14F-4D97-AF65-F5344CB8AC3E}">
        <p14:creationId xmlns:p14="http://schemas.microsoft.com/office/powerpoint/2010/main" val="1060380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094319-8952-428C-9F43-A52BD60412FF}" type="datetimeFigureOut">
              <a:rPr lang="en-US" smtClean="0"/>
              <a:t>5/9/2020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5629A-E93E-4C84-B6FB-54066E141525}" type="slidenum">
              <a:rPr lang="en-US" smtClean="0"/>
              <a:t>‹#›</a:t>
            </a:fld>
            <a:endParaRPr lang="en-US"/>
          </a:p>
        </p:txBody>
      </p:sp>
    </p:spTree>
    <p:extLst>
      <p:ext uri="{BB962C8B-B14F-4D97-AF65-F5344CB8AC3E}">
        <p14:creationId xmlns:p14="http://schemas.microsoft.com/office/powerpoint/2010/main" val="1256729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094319-8952-428C-9F43-A52BD60412FF}" type="datetimeFigureOut">
              <a:rPr lang="en-US" smtClean="0"/>
              <a:t>5/9/2020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5629A-E93E-4C84-B6FB-54066E141525}" type="slidenum">
              <a:rPr lang="en-US" smtClean="0"/>
              <a:t>‹#›</a:t>
            </a:fld>
            <a:endParaRPr lang="en-US"/>
          </a:p>
        </p:txBody>
      </p:sp>
    </p:spTree>
    <p:extLst>
      <p:ext uri="{BB962C8B-B14F-4D97-AF65-F5344CB8AC3E}">
        <p14:creationId xmlns:p14="http://schemas.microsoft.com/office/powerpoint/2010/main" val="1638443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094319-8952-428C-9F43-A52BD60412FF}" type="datetimeFigureOut">
              <a:rPr lang="en-US" smtClean="0"/>
              <a:t>5/9/2020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5629A-E93E-4C84-B6FB-54066E141525}" type="slidenum">
              <a:rPr lang="en-US" smtClean="0"/>
              <a:t>‹#›</a:t>
            </a:fld>
            <a:endParaRPr lang="en-US"/>
          </a:p>
        </p:txBody>
      </p:sp>
    </p:spTree>
    <p:extLst>
      <p:ext uri="{BB962C8B-B14F-4D97-AF65-F5344CB8AC3E}">
        <p14:creationId xmlns:p14="http://schemas.microsoft.com/office/powerpoint/2010/main" val="592248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094319-8952-428C-9F43-A52BD60412FF}" type="datetimeFigureOut">
              <a:rPr lang="en-US" smtClean="0"/>
              <a:t>5/9/2020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15629A-E93E-4C84-B6FB-54066E141525}" type="slidenum">
              <a:rPr lang="en-US" smtClean="0"/>
              <a:t>‹#›</a:t>
            </a:fld>
            <a:endParaRPr lang="en-US"/>
          </a:p>
        </p:txBody>
      </p:sp>
    </p:spTree>
    <p:extLst>
      <p:ext uri="{BB962C8B-B14F-4D97-AF65-F5344CB8AC3E}">
        <p14:creationId xmlns:p14="http://schemas.microsoft.com/office/powerpoint/2010/main" val="3338207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B094319-8952-428C-9F43-A52BD60412FF}" type="datetimeFigureOut">
              <a:rPr lang="en-US" smtClean="0"/>
              <a:t>5/9/2020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15629A-E93E-4C84-B6FB-54066E141525}" type="slidenum">
              <a:rPr lang="en-US" smtClean="0"/>
              <a:t>‹#›</a:t>
            </a:fld>
            <a:endParaRPr lang="en-US"/>
          </a:p>
        </p:txBody>
      </p:sp>
    </p:spTree>
    <p:extLst>
      <p:ext uri="{BB962C8B-B14F-4D97-AF65-F5344CB8AC3E}">
        <p14:creationId xmlns:p14="http://schemas.microsoft.com/office/powerpoint/2010/main" val="2600920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B094319-8952-428C-9F43-A52BD60412FF}" type="datetimeFigureOut">
              <a:rPr lang="en-US" smtClean="0"/>
              <a:t>5/9/2020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5629A-E93E-4C84-B6FB-54066E141525}" type="slidenum">
              <a:rPr lang="en-US" smtClean="0"/>
              <a:t>‹#›</a:t>
            </a:fld>
            <a:endParaRPr lang="en-US"/>
          </a:p>
        </p:txBody>
      </p:sp>
    </p:spTree>
    <p:extLst>
      <p:ext uri="{BB962C8B-B14F-4D97-AF65-F5344CB8AC3E}">
        <p14:creationId xmlns:p14="http://schemas.microsoft.com/office/powerpoint/2010/main" val="395175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094319-8952-428C-9F43-A52BD60412FF}" type="datetimeFigureOut">
              <a:rPr lang="en-US" smtClean="0"/>
              <a:t>5/9/2020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15629A-E93E-4C84-B6FB-54066E141525}" type="slidenum">
              <a:rPr lang="en-US" smtClean="0"/>
              <a:t>‹#›</a:t>
            </a:fld>
            <a:endParaRPr lang="en-US"/>
          </a:p>
        </p:txBody>
      </p:sp>
    </p:spTree>
    <p:extLst>
      <p:ext uri="{BB962C8B-B14F-4D97-AF65-F5344CB8AC3E}">
        <p14:creationId xmlns:p14="http://schemas.microsoft.com/office/powerpoint/2010/main" val="1792790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094319-8952-428C-9F43-A52BD60412FF}" type="datetimeFigureOut">
              <a:rPr lang="en-US" smtClean="0"/>
              <a:t>5/9/2020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15629A-E93E-4C84-B6FB-54066E141525}" type="slidenum">
              <a:rPr lang="en-US" smtClean="0"/>
              <a:t>‹#›</a:t>
            </a:fld>
            <a:endParaRPr lang="en-US"/>
          </a:p>
        </p:txBody>
      </p:sp>
    </p:spTree>
    <p:extLst>
      <p:ext uri="{BB962C8B-B14F-4D97-AF65-F5344CB8AC3E}">
        <p14:creationId xmlns:p14="http://schemas.microsoft.com/office/powerpoint/2010/main" val="101564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094319-8952-428C-9F43-A52BD60412FF}" type="datetimeFigureOut">
              <a:rPr lang="en-US" smtClean="0"/>
              <a:t>5/9/2020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15629A-E93E-4C84-B6FB-54066E141525}" type="slidenum">
              <a:rPr lang="en-US" smtClean="0"/>
              <a:t>‹#›</a:t>
            </a:fld>
            <a:endParaRPr lang="en-US"/>
          </a:p>
        </p:txBody>
      </p:sp>
    </p:spTree>
    <p:extLst>
      <p:ext uri="{BB962C8B-B14F-4D97-AF65-F5344CB8AC3E}">
        <p14:creationId xmlns:p14="http://schemas.microsoft.com/office/powerpoint/2010/main" val="2506253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B094319-8952-428C-9F43-A52BD60412FF}" type="datetimeFigureOut">
              <a:rPr lang="en-US" smtClean="0"/>
              <a:t>5/9/2020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315629A-E93E-4C84-B6FB-54066E141525}" type="slidenum">
              <a:rPr lang="en-US" smtClean="0"/>
              <a:t>‹#›</a:t>
            </a:fld>
            <a:endParaRPr lang="en-US"/>
          </a:p>
        </p:txBody>
      </p:sp>
    </p:spTree>
    <p:extLst>
      <p:ext uri="{BB962C8B-B14F-4D97-AF65-F5344CB8AC3E}">
        <p14:creationId xmlns:p14="http://schemas.microsoft.com/office/powerpoint/2010/main" val="32641192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3969" y="917185"/>
            <a:ext cx="7766936" cy="1646302"/>
          </a:xfrm>
        </p:spPr>
        <p:txBody>
          <a:bodyPr/>
          <a:lstStyle/>
          <a:p>
            <a:r>
              <a:rPr lang="en-US" dirty="0"/>
              <a:t>The " Stay home, </a:t>
            </a:r>
            <a:r>
              <a:rPr lang="en-US" dirty="0" smtClean="0"/>
              <a:t/>
            </a:r>
            <a:br>
              <a:rPr lang="en-US" dirty="0" smtClean="0"/>
            </a:br>
            <a:r>
              <a:rPr lang="en-US" dirty="0" smtClean="0"/>
              <a:t>Stay </a:t>
            </a:r>
            <a:r>
              <a:rPr lang="en-US" dirty="0"/>
              <a:t>safe" thing to do.</a:t>
            </a:r>
          </a:p>
        </p:txBody>
      </p:sp>
      <p:pic>
        <p:nvPicPr>
          <p:cNvPr id="4" name="Picture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7832" y="3798799"/>
            <a:ext cx="1544879" cy="1544879"/>
          </a:xfrm>
          <a:custGeom>
            <a:avLst/>
            <a:gdLst>
              <a:gd name="connsiteX0" fmla="*/ 0 w 1544879"/>
              <a:gd name="connsiteY0" fmla="*/ 0 h 1595166"/>
              <a:gd name="connsiteX1" fmla="*/ 1544879 w 1544879"/>
              <a:gd name="connsiteY1" fmla="*/ 0 h 1595166"/>
              <a:gd name="connsiteX2" fmla="*/ 1544879 w 1544879"/>
              <a:gd name="connsiteY2" fmla="*/ 1595166 h 1595166"/>
              <a:gd name="connsiteX3" fmla="*/ 0 w 1544879"/>
              <a:gd name="connsiteY3" fmla="*/ 1595166 h 1595166"/>
            </a:gdLst>
            <a:ahLst/>
            <a:cxnLst>
              <a:cxn ang="0">
                <a:pos x="connsiteX0" y="connsiteY0"/>
              </a:cxn>
              <a:cxn ang="0">
                <a:pos x="connsiteX1" y="connsiteY1"/>
              </a:cxn>
              <a:cxn ang="0">
                <a:pos x="connsiteX2" y="connsiteY2"/>
              </a:cxn>
              <a:cxn ang="0">
                <a:pos x="connsiteX3" y="connsiteY3"/>
              </a:cxn>
            </a:cxnLst>
            <a:rect l="l" t="t" r="r" b="b"/>
            <a:pathLst>
              <a:path w="1544879" h="1595166">
                <a:moveTo>
                  <a:pt x="0" y="0"/>
                </a:moveTo>
                <a:lnTo>
                  <a:pt x="1544879" y="0"/>
                </a:lnTo>
                <a:lnTo>
                  <a:pt x="1544879" y="1595166"/>
                </a:lnTo>
                <a:lnTo>
                  <a:pt x="0" y="1595166"/>
                </a:lnTo>
                <a:close/>
              </a:path>
            </a:pathLst>
          </a:custGeom>
        </p:spPr>
      </p:pic>
      <p:sp>
        <p:nvSpPr>
          <p:cNvPr id="5" name="Rectangle 4"/>
          <p:cNvSpPr/>
          <p:nvPr/>
        </p:nvSpPr>
        <p:spPr>
          <a:xfrm>
            <a:off x="2612587" y="5793250"/>
            <a:ext cx="4615366" cy="369332"/>
          </a:xfrm>
          <a:prstGeom prst="rect">
            <a:avLst/>
          </a:prstGeom>
        </p:spPr>
        <p:txBody>
          <a:bodyPr wrap="none">
            <a:spAutoFit/>
          </a:bodyPr>
          <a:lstStyle/>
          <a:p>
            <a:r>
              <a:rPr lang="en-US" dirty="0" smtClean="0"/>
              <a:t>Chief </a:t>
            </a:r>
            <a:r>
              <a:rPr lang="en-US" dirty="0" err="1" smtClean="0"/>
              <a:t>Exicutive</a:t>
            </a:r>
            <a:r>
              <a:rPr lang="en-US" dirty="0" smtClean="0"/>
              <a:t> Marketing Officer at JBD IT</a:t>
            </a:r>
            <a:endParaRPr lang="en-US" spc="20" dirty="0"/>
          </a:p>
        </p:txBody>
      </p:sp>
      <p:sp>
        <p:nvSpPr>
          <p:cNvPr id="6" name="Rectangle 5"/>
          <p:cNvSpPr/>
          <p:nvPr/>
        </p:nvSpPr>
        <p:spPr>
          <a:xfrm>
            <a:off x="3181333" y="5331585"/>
            <a:ext cx="3477875" cy="461665"/>
          </a:xfrm>
          <a:prstGeom prst="rect">
            <a:avLst/>
          </a:prstGeom>
        </p:spPr>
        <p:txBody>
          <a:bodyPr wrap="none">
            <a:spAutoFit/>
          </a:bodyPr>
          <a:lstStyle/>
          <a:p>
            <a:r>
              <a:rPr lang="en-US" sz="2400" dirty="0" err="1" smtClean="0"/>
              <a:t>Md.Abdullah</a:t>
            </a:r>
            <a:r>
              <a:rPr lang="en-US" sz="2400" dirty="0" smtClean="0"/>
              <a:t> Al Mahmud</a:t>
            </a:r>
            <a:endParaRPr lang="en-US" sz="2400" b="1" dirty="0"/>
          </a:p>
        </p:txBody>
      </p:sp>
      <p:sp>
        <p:nvSpPr>
          <p:cNvPr id="7" name="Shape 49"/>
          <p:cNvSpPr/>
          <p:nvPr/>
        </p:nvSpPr>
        <p:spPr>
          <a:xfrm>
            <a:off x="2212528" y="2932819"/>
            <a:ext cx="6498377" cy="697050"/>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ctr">
            <a:spAutoFit/>
          </a:bodyPr>
          <a:lstStyle>
            <a:lvl1pPr>
              <a:lnSpc>
                <a:spcPct val="150000"/>
              </a:lnSpc>
              <a:defRPr sz="1800">
                <a:solidFill>
                  <a:srgbClr val="424242"/>
                </a:solidFill>
                <a:latin typeface="HK Grotesk"/>
                <a:ea typeface="HK Grotesk"/>
                <a:cs typeface="HK Grotesk"/>
                <a:sym typeface="HK Grotesk"/>
              </a:defRPr>
            </a:lvl1pPr>
          </a:lstStyle>
          <a:p>
            <a:r>
              <a:rPr lang="en-US" sz="3200" b="1" dirty="0" smtClean="0">
                <a:solidFill>
                  <a:schemeClr val="tx1"/>
                </a:solidFill>
                <a:latin typeface="Bahnschrift" pitchFamily="34" charset="0"/>
              </a:rPr>
              <a:t>Our idea </a:t>
            </a:r>
            <a:r>
              <a:rPr lang="en-US" sz="3200" b="1" dirty="0" smtClean="0">
                <a:solidFill>
                  <a:schemeClr val="tx1"/>
                </a:solidFill>
              </a:rPr>
              <a:t>proposal</a:t>
            </a:r>
            <a:r>
              <a:rPr lang="en-US" sz="3200" b="1" dirty="0" smtClean="0">
                <a:solidFill>
                  <a:schemeClr val="tx1"/>
                </a:solidFill>
                <a:latin typeface="Bahnschrift" pitchFamily="34" charset="0"/>
              </a:rPr>
              <a:t> presentation</a:t>
            </a:r>
            <a:endParaRPr sz="3200" b="1" dirty="0">
              <a:solidFill>
                <a:schemeClr val="tx1"/>
              </a:solidFill>
              <a:latin typeface="Bahnschrift" pitchFamily="34" charset="0"/>
            </a:endParaRPr>
          </a:p>
        </p:txBody>
      </p:sp>
    </p:spTree>
    <p:extLst>
      <p:ext uri="{BB962C8B-B14F-4D97-AF65-F5344CB8AC3E}">
        <p14:creationId xmlns:p14="http://schemas.microsoft.com/office/powerpoint/2010/main" val="2867084881"/>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Step 8:</a:t>
            </a:r>
          </a:p>
        </p:txBody>
      </p:sp>
      <p:sp>
        <p:nvSpPr>
          <p:cNvPr id="3" name="Content Placeholder 2"/>
          <p:cNvSpPr>
            <a:spLocks noGrp="1"/>
          </p:cNvSpPr>
          <p:nvPr>
            <p:ph idx="1"/>
          </p:nvPr>
        </p:nvSpPr>
        <p:spPr>
          <a:xfrm>
            <a:off x="677334" y="1481320"/>
            <a:ext cx="8596668" cy="1588451"/>
          </a:xfrm>
        </p:spPr>
        <p:txBody>
          <a:bodyPr>
            <a:normAutofit/>
          </a:bodyPr>
          <a:lstStyle/>
          <a:p>
            <a:pPr algn="just"/>
            <a:r>
              <a:rPr lang="en-US" sz="2400" dirty="0"/>
              <a:t>The employees in charge of the respective points will purchase the goods from the market as per the demand of the residents and deliver home delivery to the designated home.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9689" y="3226524"/>
            <a:ext cx="6225225" cy="3043646"/>
          </a:xfrm>
          <a:prstGeom prst="rect">
            <a:avLst/>
          </a:prstGeom>
          <a:ln>
            <a:noFill/>
          </a:ln>
          <a:effectLst>
            <a:softEdge rad="112500"/>
          </a:effectLst>
        </p:spPr>
      </p:pic>
    </p:spTree>
    <p:extLst>
      <p:ext uri="{BB962C8B-B14F-4D97-AF65-F5344CB8AC3E}">
        <p14:creationId xmlns:p14="http://schemas.microsoft.com/office/powerpoint/2010/main" val="405137250"/>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t>Step 9:</a:t>
            </a:r>
          </a:p>
        </p:txBody>
      </p:sp>
      <p:sp>
        <p:nvSpPr>
          <p:cNvPr id="3" name="Content Placeholder 2"/>
          <p:cNvSpPr>
            <a:spLocks noGrp="1"/>
          </p:cNvSpPr>
          <p:nvPr>
            <p:ph idx="1"/>
          </p:nvPr>
        </p:nvSpPr>
        <p:spPr>
          <a:xfrm>
            <a:off x="677334" y="1703386"/>
            <a:ext cx="8596668" cy="1170439"/>
          </a:xfrm>
        </p:spPr>
        <p:txBody>
          <a:bodyPr>
            <a:noAutofit/>
          </a:bodyPr>
          <a:lstStyle/>
          <a:p>
            <a:pPr algn="just"/>
            <a:r>
              <a:rPr lang="en-US" sz="2400" dirty="0"/>
              <a:t>The law and order will always be overseen by all these activities. Then the confidence of the people will be assured.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6241" y="3095894"/>
            <a:ext cx="6968490" cy="27099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24164285"/>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74468"/>
            <a:ext cx="8596668" cy="866503"/>
          </a:xfrm>
        </p:spPr>
        <p:txBody>
          <a:bodyPr>
            <a:normAutofit/>
          </a:bodyPr>
          <a:lstStyle/>
          <a:p>
            <a:pPr algn="ctr"/>
            <a:r>
              <a:rPr lang="en-US" sz="4800" dirty="0"/>
              <a:t>Step 10:</a:t>
            </a:r>
          </a:p>
        </p:txBody>
      </p:sp>
      <p:sp>
        <p:nvSpPr>
          <p:cNvPr id="3" name="Content Placeholder 2"/>
          <p:cNvSpPr>
            <a:spLocks noGrp="1"/>
          </p:cNvSpPr>
          <p:nvPr>
            <p:ph idx="1"/>
          </p:nvPr>
        </p:nvSpPr>
        <p:spPr>
          <a:xfrm>
            <a:off x="677334" y="1240971"/>
            <a:ext cx="8596668" cy="2045650"/>
          </a:xfrm>
        </p:spPr>
        <p:txBody>
          <a:bodyPr>
            <a:normAutofit/>
          </a:bodyPr>
          <a:lstStyle/>
          <a:p>
            <a:pPr algn="just"/>
            <a:r>
              <a:rPr lang="en-US" sz="2400" dirty="0"/>
              <a:t>If the above steps can be implemented properly, then no person will be able to buy essential goods or go out without reason. As a result, proper implementation of the government's main objective, 'stay home, stay safe' will be possible.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1917" y="3286621"/>
            <a:ext cx="6914253" cy="3017941"/>
          </a:xfrm>
          <a:prstGeom prst="rect">
            <a:avLst/>
          </a:prstGeom>
          <a:ln>
            <a:noFill/>
          </a:ln>
          <a:effectLst>
            <a:softEdge rad="112500"/>
          </a:effectLst>
        </p:spPr>
      </p:pic>
    </p:spTree>
    <p:extLst>
      <p:ext uri="{BB962C8B-B14F-4D97-AF65-F5344CB8AC3E}">
        <p14:creationId xmlns:p14="http://schemas.microsoft.com/office/powerpoint/2010/main" val="1367865922"/>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35874"/>
          </a:xfrm>
        </p:spPr>
        <p:txBody>
          <a:bodyPr>
            <a:normAutofit fontScale="90000"/>
          </a:bodyPr>
          <a:lstStyle/>
          <a:p>
            <a:pPr algn="ctr"/>
            <a:r>
              <a:rPr lang="en-US" sz="4800" dirty="0"/>
              <a:t>Conclusion:</a:t>
            </a:r>
          </a:p>
        </p:txBody>
      </p:sp>
      <p:sp>
        <p:nvSpPr>
          <p:cNvPr id="3" name="Content Placeholder 2"/>
          <p:cNvSpPr>
            <a:spLocks noGrp="1"/>
          </p:cNvSpPr>
          <p:nvPr>
            <p:ph idx="1"/>
          </p:nvPr>
        </p:nvSpPr>
        <p:spPr>
          <a:xfrm>
            <a:off x="677334" y="1455195"/>
            <a:ext cx="8596668" cy="4292462"/>
          </a:xfrm>
        </p:spPr>
        <p:txBody>
          <a:bodyPr>
            <a:noAutofit/>
          </a:bodyPr>
          <a:lstStyle/>
          <a:p>
            <a:pPr algn="just"/>
            <a:r>
              <a:rPr lang="en-US" sz="2400" dirty="0"/>
              <a:t>If the implementation of the steps mentioned in combating the Corona virus then it will be possible to implement the plan to keep people at home</a:t>
            </a:r>
            <a:r>
              <a:rPr lang="en-US" sz="2400" dirty="0" smtClean="0"/>
              <a:t>. Besides</a:t>
            </a:r>
            <a:r>
              <a:rPr lang="en-US" sz="2400" dirty="0"/>
              <a:t>, unemployed people who are engaged in home delivery jobs will create employment opportunities and unemployment will be reduced. As well as 'Honorable Prime Minister' The dream of implementing digital Bangladesh will go a step further</a:t>
            </a:r>
            <a:r>
              <a:rPr lang="en-US" sz="2400" dirty="0" smtClean="0"/>
              <a:t>. I </a:t>
            </a:r>
            <a:r>
              <a:rPr lang="en-US" sz="2400" dirty="0"/>
              <a:t>hope that by taking such steps, it will be possible to get rid of the pandemic 'corona virus' by keeping the people of Bangladesh in a safe distance. </a:t>
            </a:r>
          </a:p>
        </p:txBody>
      </p:sp>
    </p:spTree>
    <p:extLst>
      <p:ext uri="{BB962C8B-B14F-4D97-AF65-F5344CB8AC3E}">
        <p14:creationId xmlns:p14="http://schemas.microsoft.com/office/powerpoint/2010/main" val="274440399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6866" y="1533571"/>
            <a:ext cx="8596668" cy="3880773"/>
          </a:xfrm>
        </p:spPr>
        <p:txBody>
          <a:bodyPr>
            <a:normAutofit/>
          </a:bodyPr>
          <a:lstStyle/>
          <a:p>
            <a:pPr algn="just"/>
            <a:r>
              <a:rPr lang="en-US" sz="2400" dirty="0"/>
              <a:t>For any further clarification on this proposal, </a:t>
            </a:r>
            <a:endParaRPr lang="en-US" sz="2400" dirty="0" smtClean="0"/>
          </a:p>
          <a:p>
            <a:pPr marL="0" indent="0" algn="just">
              <a:buNone/>
            </a:pPr>
            <a:r>
              <a:rPr lang="en-US" sz="2400" dirty="0" smtClean="0"/>
              <a:t>please </a:t>
            </a:r>
            <a:r>
              <a:rPr lang="en-US" sz="2400" dirty="0"/>
              <a:t>contact </a:t>
            </a:r>
            <a:r>
              <a:rPr lang="en-US" sz="2400" dirty="0" smtClean="0"/>
              <a:t>– </a:t>
            </a:r>
          </a:p>
          <a:p>
            <a:pPr marL="0" indent="0" algn="just">
              <a:buNone/>
            </a:pPr>
            <a:r>
              <a:rPr lang="en-US" sz="2400" dirty="0" smtClean="0"/>
              <a:t>Md. Abdullah </a:t>
            </a:r>
            <a:r>
              <a:rPr lang="en-US" sz="2400" dirty="0"/>
              <a:t>Al Mahmud </a:t>
            </a:r>
            <a:endParaRPr lang="en-US" sz="2400" dirty="0" smtClean="0"/>
          </a:p>
          <a:p>
            <a:pPr marL="0" indent="0" algn="just">
              <a:buNone/>
            </a:pPr>
            <a:r>
              <a:rPr lang="en-US" sz="2400" dirty="0" smtClean="0"/>
              <a:t>Chief </a:t>
            </a:r>
            <a:r>
              <a:rPr lang="en-US" sz="2400" dirty="0" err="1"/>
              <a:t>Exicutive</a:t>
            </a:r>
            <a:r>
              <a:rPr lang="en-US" sz="2400" dirty="0"/>
              <a:t> Marketing Officer at JBD IT </a:t>
            </a:r>
            <a:endParaRPr lang="en-US" sz="2400" dirty="0" smtClean="0"/>
          </a:p>
          <a:p>
            <a:pPr marL="0" indent="0" algn="just">
              <a:buNone/>
            </a:pPr>
            <a:r>
              <a:rPr lang="en-US" sz="2400" dirty="0" smtClean="0"/>
              <a:t>E-mail</a:t>
            </a:r>
            <a:r>
              <a:rPr lang="en-US" sz="2400" dirty="0"/>
              <a:t>: aalmahmud2015@gmail.com </a:t>
            </a:r>
            <a:endParaRPr lang="en-US" sz="2400" dirty="0" smtClean="0"/>
          </a:p>
          <a:p>
            <a:pPr marL="0" indent="0" algn="just">
              <a:buNone/>
            </a:pPr>
            <a:r>
              <a:rPr lang="en-US" sz="2400" dirty="0" smtClean="0"/>
              <a:t>Phone</a:t>
            </a:r>
            <a:r>
              <a:rPr lang="en-US" sz="2400" dirty="0"/>
              <a:t>: +880 1747094999</a:t>
            </a:r>
          </a:p>
        </p:txBody>
      </p:sp>
    </p:spTree>
    <p:extLst>
      <p:ext uri="{BB962C8B-B14F-4D97-AF65-F5344CB8AC3E}">
        <p14:creationId xmlns:p14="http://schemas.microsoft.com/office/powerpoint/2010/main" val="323595365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019" y="749800"/>
            <a:ext cx="8976117" cy="5050109"/>
          </a:xfrm>
        </p:spPr>
        <p:txBody>
          <a:bodyPr>
            <a:noAutofit/>
          </a:bodyPr>
          <a:lstStyle/>
          <a:p>
            <a:pPr algn="just"/>
            <a:r>
              <a:rPr lang="en-US" sz="2000" dirty="0"/>
              <a:t>Description: "Corona virus" is pandemic in the world</a:t>
            </a:r>
            <a:r>
              <a:rPr lang="en-US" sz="2000" dirty="0" smtClean="0"/>
              <a:t>. At </a:t>
            </a:r>
            <a:r>
              <a:rPr lang="en-US" sz="2000" dirty="0"/>
              <a:t>present, the virus has started to spread in Bangladesh</a:t>
            </a:r>
            <a:r>
              <a:rPr lang="en-US" sz="2000" dirty="0" smtClean="0"/>
              <a:t>. Meanwhile</a:t>
            </a:r>
            <a:r>
              <a:rPr lang="en-US" sz="2000" dirty="0"/>
              <a:t>, the health department of the government has declared Bangladesh as "dangerous" in the corona virus</a:t>
            </a:r>
            <a:r>
              <a:rPr lang="en-US" sz="2000" dirty="0" smtClean="0"/>
              <a:t>. In </a:t>
            </a:r>
            <a:r>
              <a:rPr lang="en-US" sz="2000" dirty="0"/>
              <a:t>this regard, the Honorable Prime Minister of Bangladesh 'Sheikh </a:t>
            </a:r>
            <a:r>
              <a:rPr lang="en-US" sz="2000" dirty="0" err="1"/>
              <a:t>Hasina</a:t>
            </a:r>
            <a:r>
              <a:rPr lang="en-US" sz="2000" dirty="0"/>
              <a:t>' has directed to maintain the social distance of the people of the country</a:t>
            </a:r>
            <a:r>
              <a:rPr lang="en-US" sz="2000" dirty="0" smtClean="0"/>
              <a:t>. The </a:t>
            </a:r>
            <a:r>
              <a:rPr lang="en-US" sz="2000" dirty="0"/>
              <a:t>government has given strict guidance to the law enforcers to maintain social distance in addition to ordinary holidays</a:t>
            </a:r>
            <a:r>
              <a:rPr lang="en-US" sz="2000" dirty="0" smtClean="0"/>
              <a:t>. Various </a:t>
            </a:r>
            <a:r>
              <a:rPr lang="en-US" sz="2000" dirty="0"/>
              <a:t>regions of the country have already been declared 'lockdown</a:t>
            </a:r>
            <a:r>
              <a:rPr lang="en-US" sz="2000" dirty="0" smtClean="0"/>
              <a:t>'. Nevertheless</a:t>
            </a:r>
            <a:r>
              <a:rPr lang="en-US" sz="2000" dirty="0"/>
              <a:t>, law enforcement agencies are trying to keep ordinary people at home</a:t>
            </a:r>
            <a:r>
              <a:rPr lang="en-US" sz="2000" dirty="0" smtClean="0"/>
              <a:t>. The </a:t>
            </a:r>
            <a:r>
              <a:rPr lang="en-US" sz="2000" dirty="0"/>
              <a:t>reason for this is that people are going out of their homes to buy their essential commodities, medicines and so on</a:t>
            </a:r>
            <a:r>
              <a:rPr lang="en-US" sz="2000" dirty="0" smtClean="0"/>
              <a:t>. In </a:t>
            </a:r>
            <a:r>
              <a:rPr lang="en-US" sz="2000" dirty="0"/>
              <a:t>some cases, all these people are leaving home</a:t>
            </a:r>
            <a:r>
              <a:rPr lang="en-US" sz="2000" dirty="0" smtClean="0"/>
              <a:t>. As </a:t>
            </a:r>
            <a:r>
              <a:rPr lang="en-US" sz="2000" dirty="0"/>
              <a:t>a result, it is not possible to maintain social distance</a:t>
            </a:r>
            <a:r>
              <a:rPr lang="en-US" sz="2000" dirty="0" smtClean="0"/>
              <a:t>. Now </a:t>
            </a:r>
            <a:r>
              <a:rPr lang="en-US" sz="2000" dirty="0"/>
              <a:t>our biggest challenge is to keep people at home.</a:t>
            </a:r>
          </a:p>
        </p:txBody>
      </p:sp>
    </p:spTree>
    <p:extLst>
      <p:ext uri="{BB962C8B-B14F-4D97-AF65-F5344CB8AC3E}">
        <p14:creationId xmlns:p14="http://schemas.microsoft.com/office/powerpoint/2010/main" val="79111919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Step 1:</a:t>
            </a:r>
          </a:p>
        </p:txBody>
      </p:sp>
      <p:sp>
        <p:nvSpPr>
          <p:cNvPr id="3" name="Content Placeholder 2"/>
          <p:cNvSpPr>
            <a:spLocks noGrp="1"/>
          </p:cNvSpPr>
          <p:nvPr>
            <p:ph idx="1"/>
          </p:nvPr>
        </p:nvSpPr>
        <p:spPr>
          <a:xfrm>
            <a:off x="677334" y="1773647"/>
            <a:ext cx="8596668" cy="1622696"/>
          </a:xfrm>
        </p:spPr>
        <p:txBody>
          <a:bodyPr>
            <a:normAutofit/>
          </a:bodyPr>
          <a:lstStyle/>
          <a:p>
            <a:pPr algn="just"/>
            <a:r>
              <a:rPr lang="en-US" sz="2400" dirty="0"/>
              <a:t>First, the ward based data center and call center should be started. And the residents of the ward have to be informed about this through the media.</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2283" y="3396343"/>
            <a:ext cx="7317135" cy="229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92447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t>Step </a:t>
            </a:r>
            <a:r>
              <a:rPr lang="en-US" sz="4800" b="1" dirty="0" smtClean="0"/>
              <a:t>2:</a:t>
            </a:r>
            <a:endParaRPr lang="en-US" sz="4800" b="1" dirty="0"/>
          </a:p>
        </p:txBody>
      </p:sp>
      <p:sp>
        <p:nvSpPr>
          <p:cNvPr id="3" name="Content Placeholder 2"/>
          <p:cNvSpPr>
            <a:spLocks noGrp="1"/>
          </p:cNvSpPr>
          <p:nvPr>
            <p:ph idx="1"/>
          </p:nvPr>
        </p:nvSpPr>
        <p:spPr>
          <a:xfrm>
            <a:off x="677334" y="2160589"/>
            <a:ext cx="8596668" cy="1105125"/>
          </a:xfrm>
        </p:spPr>
        <p:txBody>
          <a:bodyPr>
            <a:normAutofit/>
          </a:bodyPr>
          <a:lstStyle/>
          <a:p>
            <a:pPr algn="just"/>
            <a:r>
              <a:rPr lang="en-US" sz="2400" dirty="0"/>
              <a:t>The number of families in the ward should be calculated through the call center.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2458" y="3265714"/>
            <a:ext cx="5078321" cy="3200400"/>
          </a:xfrm>
          <a:prstGeom prst="rect">
            <a:avLst/>
          </a:prstGeom>
        </p:spPr>
      </p:pic>
    </p:spTree>
    <p:extLst>
      <p:ext uri="{BB962C8B-B14F-4D97-AF65-F5344CB8AC3E}">
        <p14:creationId xmlns:p14="http://schemas.microsoft.com/office/powerpoint/2010/main" val="26380699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t>Step 3:</a:t>
            </a:r>
          </a:p>
        </p:txBody>
      </p:sp>
      <p:sp>
        <p:nvSpPr>
          <p:cNvPr id="3" name="Content Placeholder 2"/>
          <p:cNvSpPr>
            <a:spLocks noGrp="1"/>
          </p:cNvSpPr>
          <p:nvPr>
            <p:ph idx="1"/>
          </p:nvPr>
        </p:nvSpPr>
        <p:spPr>
          <a:xfrm>
            <a:off x="677334" y="1930400"/>
            <a:ext cx="8596668" cy="1392508"/>
          </a:xfrm>
        </p:spPr>
        <p:txBody>
          <a:bodyPr>
            <a:normAutofit/>
          </a:bodyPr>
          <a:lstStyle/>
          <a:p>
            <a:pPr algn="just"/>
            <a:r>
              <a:rPr lang="en-US" sz="2400" dirty="0"/>
              <a:t>Through the phone call / </a:t>
            </a:r>
            <a:r>
              <a:rPr lang="en-US" sz="2400" dirty="0" err="1"/>
              <a:t>sms</a:t>
            </a:r>
            <a:r>
              <a:rPr lang="en-US" sz="2400" dirty="0"/>
              <a:t> / apps, the residents of the ward will be instructed to provide their family members with the home address.</a:t>
            </a:r>
          </a:p>
        </p:txBody>
      </p:sp>
      <p:grpSp>
        <p:nvGrpSpPr>
          <p:cNvPr id="9" name="Group 8"/>
          <p:cNvGrpSpPr/>
          <p:nvPr/>
        </p:nvGrpSpPr>
        <p:grpSpPr>
          <a:xfrm>
            <a:off x="1198392" y="3433698"/>
            <a:ext cx="7906417" cy="2196393"/>
            <a:chOff x="533641" y="3446761"/>
            <a:chExt cx="8714862" cy="2420978"/>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5962" y="3696788"/>
              <a:ext cx="3401643" cy="188382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5186" y="3576176"/>
              <a:ext cx="1953317" cy="229156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606678" flipV="1">
              <a:off x="4914243" y="3602854"/>
              <a:ext cx="2114957" cy="2114957"/>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641" y="3446761"/>
              <a:ext cx="2274872" cy="2303668"/>
            </a:xfrm>
            <a:prstGeom prst="rect">
              <a:avLst/>
            </a:prstGeom>
          </p:spPr>
        </p:pic>
      </p:grpSp>
    </p:spTree>
    <p:extLst>
      <p:ext uri="{BB962C8B-B14F-4D97-AF65-F5344CB8AC3E}">
        <p14:creationId xmlns:p14="http://schemas.microsoft.com/office/powerpoint/2010/main" val="3107352186"/>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t>Step 4:</a:t>
            </a:r>
          </a:p>
        </p:txBody>
      </p:sp>
      <p:sp>
        <p:nvSpPr>
          <p:cNvPr id="3" name="Content Placeholder 2"/>
          <p:cNvSpPr>
            <a:spLocks noGrp="1"/>
          </p:cNvSpPr>
          <p:nvPr>
            <p:ph idx="1"/>
          </p:nvPr>
        </p:nvSpPr>
        <p:spPr>
          <a:xfrm>
            <a:off x="677334" y="1355634"/>
            <a:ext cx="8596668" cy="1026748"/>
          </a:xfrm>
        </p:spPr>
        <p:txBody>
          <a:bodyPr>
            <a:normAutofit/>
          </a:bodyPr>
          <a:lstStyle/>
          <a:p>
            <a:pPr algn="just"/>
            <a:r>
              <a:rPr lang="en-US" sz="2400" dirty="0"/>
              <a:t>At present, those who are unemployed in the wards have to be employed in the supply of essential goods.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7327" y="2722014"/>
            <a:ext cx="5712822" cy="31728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58088802"/>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t>Step 5:</a:t>
            </a:r>
          </a:p>
        </p:txBody>
      </p:sp>
      <p:sp>
        <p:nvSpPr>
          <p:cNvPr id="3" name="Content Placeholder 2"/>
          <p:cNvSpPr>
            <a:spLocks noGrp="1"/>
          </p:cNvSpPr>
          <p:nvPr>
            <p:ph idx="1"/>
          </p:nvPr>
        </p:nvSpPr>
        <p:spPr>
          <a:xfrm>
            <a:off x="677334" y="1626031"/>
            <a:ext cx="8596668" cy="608737"/>
          </a:xfrm>
        </p:spPr>
        <p:txBody>
          <a:bodyPr>
            <a:normAutofit/>
          </a:bodyPr>
          <a:lstStyle/>
          <a:p>
            <a:r>
              <a:rPr lang="en-US" sz="2400" dirty="0"/>
              <a:t>Each ward should select a few points based on the area.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8848" y="2374754"/>
            <a:ext cx="6580306" cy="4041404"/>
          </a:xfrm>
          <a:prstGeom prst="rect">
            <a:avLst/>
          </a:prstGeom>
        </p:spPr>
      </p:pic>
    </p:spTree>
    <p:extLst>
      <p:ext uri="{BB962C8B-B14F-4D97-AF65-F5344CB8AC3E}">
        <p14:creationId xmlns:p14="http://schemas.microsoft.com/office/powerpoint/2010/main" val="2625055508"/>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65907"/>
            <a:ext cx="8596668" cy="1320800"/>
          </a:xfrm>
        </p:spPr>
        <p:txBody>
          <a:bodyPr>
            <a:normAutofit/>
          </a:bodyPr>
          <a:lstStyle/>
          <a:p>
            <a:pPr algn="ctr"/>
            <a:r>
              <a:rPr lang="en-US" sz="4800" b="1" dirty="0"/>
              <a:t>Step 6:</a:t>
            </a:r>
          </a:p>
        </p:txBody>
      </p:sp>
      <p:sp>
        <p:nvSpPr>
          <p:cNvPr id="3" name="Content Placeholder 2"/>
          <p:cNvSpPr>
            <a:spLocks noGrp="1"/>
          </p:cNvSpPr>
          <p:nvPr>
            <p:ph idx="1"/>
          </p:nvPr>
        </p:nvSpPr>
        <p:spPr>
          <a:xfrm>
            <a:off x="729586" y="1442132"/>
            <a:ext cx="8596668" cy="1209628"/>
          </a:xfrm>
        </p:spPr>
        <p:txBody>
          <a:bodyPr>
            <a:normAutofit/>
          </a:bodyPr>
          <a:lstStyle/>
          <a:p>
            <a:pPr algn="just"/>
            <a:r>
              <a:rPr lang="en-US" sz="2400" dirty="0"/>
              <a:t>At each point, the Legislature will directly monitor the overall issues in coordination with the concerned public representatives.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5849" y="2932750"/>
            <a:ext cx="6581501" cy="3730309"/>
          </a:xfrm>
          <a:prstGeom prst="ellipse">
            <a:avLst/>
          </a:prstGeom>
          <a:ln>
            <a:noFill/>
          </a:ln>
          <a:effectLst>
            <a:softEdge rad="112500"/>
          </a:effectLst>
        </p:spPr>
      </p:pic>
    </p:spTree>
    <p:extLst>
      <p:ext uri="{BB962C8B-B14F-4D97-AF65-F5344CB8AC3E}">
        <p14:creationId xmlns:p14="http://schemas.microsoft.com/office/powerpoint/2010/main" val="2721426978"/>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t>Step 7:</a:t>
            </a:r>
          </a:p>
        </p:txBody>
      </p:sp>
      <p:sp>
        <p:nvSpPr>
          <p:cNvPr id="3" name="Content Placeholder 2"/>
          <p:cNvSpPr>
            <a:spLocks noGrp="1"/>
          </p:cNvSpPr>
          <p:nvPr>
            <p:ph idx="1"/>
          </p:nvPr>
        </p:nvSpPr>
        <p:spPr>
          <a:xfrm>
            <a:off x="677334" y="1768704"/>
            <a:ext cx="8714860" cy="1379444"/>
          </a:xfrm>
        </p:spPr>
        <p:txBody>
          <a:bodyPr>
            <a:noAutofit/>
          </a:bodyPr>
          <a:lstStyle/>
          <a:p>
            <a:pPr algn="just"/>
            <a:r>
              <a:rPr lang="en-US" sz="2400" dirty="0"/>
              <a:t>The residents of the ward will provide the demand for the required material through phone call / </a:t>
            </a:r>
            <a:r>
              <a:rPr lang="en-US" sz="2400" dirty="0" err="1"/>
              <a:t>sms</a:t>
            </a:r>
            <a:r>
              <a:rPr lang="en-US" sz="2400" dirty="0"/>
              <a:t> / apps at the respective points.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5346" y="3357155"/>
            <a:ext cx="7317135" cy="229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29712660"/>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75</TotalTime>
  <Words>607</Words>
  <Application>Microsoft Office PowerPoint</Application>
  <PresentationFormat>Widescreen</PresentationFormat>
  <Paragraphs>33</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Bahnschrift</vt:lpstr>
      <vt:lpstr>HK Grotesk</vt:lpstr>
      <vt:lpstr>Trebuchet MS</vt:lpstr>
      <vt:lpstr>Wingdings 3</vt:lpstr>
      <vt:lpstr>Facet</vt:lpstr>
      <vt:lpstr>The " Stay home,  Stay safe" thing to do.</vt:lpstr>
      <vt:lpstr>PowerPoint Presentation</vt:lpstr>
      <vt:lpstr>Step 1:</vt:lpstr>
      <vt:lpstr>Step 2:</vt:lpstr>
      <vt:lpstr>Step 3:</vt:lpstr>
      <vt:lpstr>Step 4:</vt:lpstr>
      <vt:lpstr>Step 5:</vt:lpstr>
      <vt:lpstr>Step 6:</vt:lpstr>
      <vt:lpstr>Step 7:</vt:lpstr>
      <vt:lpstr>Step 8:</vt:lpstr>
      <vt:lpstr>Step 9:</vt:lpstr>
      <vt:lpstr>Step 10:</vt:lpstr>
      <vt:lpstr>Conclusion: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 Stay home,  Stay safe" thing to do.</dc:title>
  <dc:creator>bikromraj</dc:creator>
  <cp:lastModifiedBy>bikromraj</cp:lastModifiedBy>
  <cp:revision>9</cp:revision>
  <dcterms:created xsi:type="dcterms:W3CDTF">2020-05-08T19:44:13Z</dcterms:created>
  <dcterms:modified xsi:type="dcterms:W3CDTF">2020-05-08T21:00:31Z</dcterms:modified>
</cp:coreProperties>
</file>